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57" r:id="rId4"/>
    <p:sldId id="267" r:id="rId5"/>
    <p:sldId id="264" r:id="rId6"/>
    <p:sldId id="258" r:id="rId7"/>
    <p:sldId id="259" r:id="rId8"/>
    <p:sldId id="268" r:id="rId9"/>
    <p:sldId id="262" r:id="rId10"/>
    <p:sldId id="261" r:id="rId11"/>
    <p:sldId id="260" r:id="rId12"/>
    <p:sldId id="266" r:id="rId13"/>
    <p:sldId id="263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2C5BA5-14B9-493E-B226-15C65F23D334}" v="54" dt="2025-04-03T08:46:58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yuru" userId="53c139a1e782ccbc" providerId="LiveId" clId="{002C5BA5-14B9-493E-B226-15C65F23D334}"/>
    <pc:docChg chg="undo custSel addSld modSld sldOrd">
      <pc:chgData name="sayuru" userId="53c139a1e782ccbc" providerId="LiveId" clId="{002C5BA5-14B9-493E-B226-15C65F23D334}" dt="2025-04-03T08:49:16.323" v="1278" actId="20577"/>
      <pc:docMkLst>
        <pc:docMk/>
      </pc:docMkLst>
      <pc:sldChg chg="modSp mod setBg">
        <pc:chgData name="sayuru" userId="53c139a1e782ccbc" providerId="LiveId" clId="{002C5BA5-14B9-493E-B226-15C65F23D334}" dt="2025-04-03T07:50:55.124" v="823" actId="20577"/>
        <pc:sldMkLst>
          <pc:docMk/>
          <pc:sldMk cId="2303605303" sldId="256"/>
        </pc:sldMkLst>
        <pc:spChg chg="mod">
          <ac:chgData name="sayuru" userId="53c139a1e782ccbc" providerId="LiveId" clId="{002C5BA5-14B9-493E-B226-15C65F23D334}" dt="2025-04-03T07:50:55.124" v="823" actId="20577"/>
          <ac:spMkLst>
            <pc:docMk/>
            <pc:sldMk cId="2303605303" sldId="256"/>
            <ac:spMk id="7" creationId="{9A8B325E-8A49-C5D4-8A78-D8AF86343617}"/>
          </ac:spMkLst>
        </pc:spChg>
      </pc:sldChg>
      <pc:sldChg chg="addSp delSp modSp mod setBg">
        <pc:chgData name="sayuru" userId="53c139a1e782ccbc" providerId="LiveId" clId="{002C5BA5-14B9-493E-B226-15C65F23D334}" dt="2025-04-03T07:56:38.351" v="982" actId="14100"/>
        <pc:sldMkLst>
          <pc:docMk/>
          <pc:sldMk cId="1711673620" sldId="257"/>
        </pc:sldMkLst>
        <pc:spChg chg="mod">
          <ac:chgData name="sayuru" userId="53c139a1e782ccbc" providerId="LiveId" clId="{002C5BA5-14B9-493E-B226-15C65F23D334}" dt="2025-04-03T07:56:35.149" v="981" actId="113"/>
          <ac:spMkLst>
            <pc:docMk/>
            <pc:sldMk cId="1711673620" sldId="257"/>
            <ac:spMk id="2" creationId="{D81C0E05-4EA4-F8AC-4C2D-FBF77C170D33}"/>
          </ac:spMkLst>
        </pc:spChg>
        <pc:spChg chg="add mod">
          <ac:chgData name="sayuru" userId="53c139a1e782ccbc" providerId="LiveId" clId="{002C5BA5-14B9-493E-B226-15C65F23D334}" dt="2025-04-03T07:44:42.876" v="676" actId="1076"/>
          <ac:spMkLst>
            <pc:docMk/>
            <pc:sldMk cId="1711673620" sldId="257"/>
            <ac:spMk id="3" creationId="{B05C248E-F639-08BF-79B6-8D74559E3588}"/>
          </ac:spMkLst>
        </pc:spChg>
        <pc:spChg chg="add mod">
          <ac:chgData name="sayuru" userId="53c139a1e782ccbc" providerId="LiveId" clId="{002C5BA5-14B9-493E-B226-15C65F23D334}" dt="2025-04-03T07:44:53.790" v="677" actId="1076"/>
          <ac:spMkLst>
            <pc:docMk/>
            <pc:sldMk cId="1711673620" sldId="257"/>
            <ac:spMk id="4" creationId="{27EA3941-C46C-F620-34EA-9B470BED90C6}"/>
          </ac:spMkLst>
        </pc:spChg>
        <pc:spChg chg="mod">
          <ac:chgData name="sayuru" userId="53c139a1e782ccbc" providerId="LiveId" clId="{002C5BA5-14B9-493E-B226-15C65F23D334}" dt="2025-04-03T07:56:38.351" v="982" actId="14100"/>
          <ac:spMkLst>
            <pc:docMk/>
            <pc:sldMk cId="1711673620" sldId="257"/>
            <ac:spMk id="22" creationId="{2FD404A4-4794-DFCE-D388-966BCB9E509A}"/>
          </ac:spMkLst>
        </pc:spChg>
        <pc:picChg chg="del">
          <ac:chgData name="sayuru" userId="53c139a1e782ccbc" providerId="LiveId" clId="{002C5BA5-14B9-493E-B226-15C65F23D334}" dt="2025-04-03T07:18:23.103" v="6" actId="478"/>
          <ac:picMkLst>
            <pc:docMk/>
            <pc:sldMk cId="1711673620" sldId="257"/>
            <ac:picMk id="9" creationId="{3F1E0BD4-0CF1-DAF7-5ED6-16872A90CDFA}"/>
          </ac:picMkLst>
        </pc:picChg>
        <pc:picChg chg="del">
          <ac:chgData name="sayuru" userId="53c139a1e782ccbc" providerId="LiveId" clId="{002C5BA5-14B9-493E-B226-15C65F23D334}" dt="2025-04-03T07:18:23.699" v="7" actId="478"/>
          <ac:picMkLst>
            <pc:docMk/>
            <pc:sldMk cId="1711673620" sldId="257"/>
            <ac:picMk id="11" creationId="{2AB35F19-2567-CA7D-D928-7838AC45428B}"/>
          </ac:picMkLst>
        </pc:picChg>
        <pc:picChg chg="mod">
          <ac:chgData name="sayuru" userId="53c139a1e782ccbc" providerId="LiveId" clId="{002C5BA5-14B9-493E-B226-15C65F23D334}" dt="2025-04-03T07:18:31.815" v="11" actId="14100"/>
          <ac:picMkLst>
            <pc:docMk/>
            <pc:sldMk cId="1711673620" sldId="257"/>
            <ac:picMk id="17" creationId="{DF672A84-20B6-7E4A-917A-9ABC9DC36901}"/>
          </ac:picMkLst>
        </pc:picChg>
        <pc:picChg chg="mod">
          <ac:chgData name="sayuru" userId="53c139a1e782ccbc" providerId="LiveId" clId="{002C5BA5-14B9-493E-B226-15C65F23D334}" dt="2025-04-03T07:18:28.488" v="10" actId="14100"/>
          <ac:picMkLst>
            <pc:docMk/>
            <pc:sldMk cId="1711673620" sldId="257"/>
            <ac:picMk id="19" creationId="{9E322935-4614-D46F-E191-687DE91D94C2}"/>
          </ac:picMkLst>
        </pc:picChg>
        <pc:picChg chg="del">
          <ac:chgData name="sayuru" userId="53c139a1e782ccbc" providerId="LiveId" clId="{002C5BA5-14B9-493E-B226-15C65F23D334}" dt="2025-04-03T07:18:24.310" v="8" actId="478"/>
          <ac:picMkLst>
            <pc:docMk/>
            <pc:sldMk cId="1711673620" sldId="257"/>
            <ac:picMk id="21" creationId="{7E64108B-EFE9-932B-B558-7611C4BB4AA5}"/>
          </ac:picMkLst>
        </pc:picChg>
        <pc:picChg chg="del">
          <ac:chgData name="sayuru" userId="53c139a1e782ccbc" providerId="LiveId" clId="{002C5BA5-14B9-493E-B226-15C65F23D334}" dt="2025-04-03T07:18:24.860" v="9" actId="478"/>
          <ac:picMkLst>
            <pc:docMk/>
            <pc:sldMk cId="1711673620" sldId="257"/>
            <ac:picMk id="24" creationId="{DD5352AF-4EA0-8E27-A4C4-87702947DFB1}"/>
          </ac:picMkLst>
        </pc:picChg>
      </pc:sldChg>
      <pc:sldChg chg="addSp modSp mod setBg">
        <pc:chgData name="sayuru" userId="53c139a1e782ccbc" providerId="LiveId" clId="{002C5BA5-14B9-493E-B226-15C65F23D334}" dt="2025-04-03T07:30:59.343" v="286"/>
        <pc:sldMkLst>
          <pc:docMk/>
          <pc:sldMk cId="271543146" sldId="258"/>
        </pc:sldMkLst>
        <pc:spChg chg="mod">
          <ac:chgData name="sayuru" userId="53c139a1e782ccbc" providerId="LiveId" clId="{002C5BA5-14B9-493E-B226-15C65F23D334}" dt="2025-04-03T07:23:07.140" v="134" actId="207"/>
          <ac:spMkLst>
            <pc:docMk/>
            <pc:sldMk cId="271543146" sldId="258"/>
            <ac:spMk id="2" creationId="{6F6EEC47-3593-149A-7695-1BFC09E887F4}"/>
          </ac:spMkLst>
        </pc:spChg>
        <pc:spChg chg="add mod">
          <ac:chgData name="sayuru" userId="53c139a1e782ccbc" providerId="LiveId" clId="{002C5BA5-14B9-493E-B226-15C65F23D334}" dt="2025-04-03T07:22:54.718" v="131" actId="20577"/>
          <ac:spMkLst>
            <pc:docMk/>
            <pc:sldMk cId="271543146" sldId="258"/>
            <ac:spMk id="3" creationId="{0BC4BCBC-6DAE-B00B-9B3D-07C13AB927C9}"/>
          </ac:spMkLst>
        </pc:spChg>
        <pc:spChg chg="add mod">
          <ac:chgData name="sayuru" userId="53c139a1e782ccbc" providerId="LiveId" clId="{002C5BA5-14B9-493E-B226-15C65F23D334}" dt="2025-04-03T07:22:35.626" v="117"/>
          <ac:spMkLst>
            <pc:docMk/>
            <pc:sldMk cId="271543146" sldId="258"/>
            <ac:spMk id="4" creationId="{D5C6F923-2915-2ACF-F1B0-B25A1D47A700}"/>
          </ac:spMkLst>
        </pc:spChg>
        <pc:spChg chg="add mod">
          <ac:chgData name="sayuru" userId="53c139a1e782ccbc" providerId="LiveId" clId="{002C5BA5-14B9-493E-B226-15C65F23D334}" dt="2025-04-03T07:22:50.903" v="127" actId="20577"/>
          <ac:spMkLst>
            <pc:docMk/>
            <pc:sldMk cId="271543146" sldId="258"/>
            <ac:spMk id="6" creationId="{39732D58-37D1-A079-B0CA-FC30BD0357B4}"/>
          </ac:spMkLst>
        </pc:spChg>
      </pc:sldChg>
      <pc:sldChg chg="addSp delSp modSp mod setBg">
        <pc:chgData name="sayuru" userId="53c139a1e782ccbc" providerId="LiveId" clId="{002C5BA5-14B9-493E-B226-15C65F23D334}" dt="2025-04-03T07:30:49.750" v="284"/>
        <pc:sldMkLst>
          <pc:docMk/>
          <pc:sldMk cId="615667100" sldId="259"/>
        </pc:sldMkLst>
        <pc:spChg chg="mod">
          <ac:chgData name="sayuru" userId="53c139a1e782ccbc" providerId="LiveId" clId="{002C5BA5-14B9-493E-B226-15C65F23D334}" dt="2025-04-03T07:25:26.163" v="190" actId="1076"/>
          <ac:spMkLst>
            <pc:docMk/>
            <pc:sldMk cId="615667100" sldId="259"/>
            <ac:spMk id="75" creationId="{8BE46029-70D6-0C66-9ED1-9319A5AF41D3}"/>
          </ac:spMkLst>
        </pc:spChg>
        <pc:picChg chg="add mod">
          <ac:chgData name="sayuru" userId="53c139a1e782ccbc" providerId="LiveId" clId="{002C5BA5-14B9-493E-B226-15C65F23D334}" dt="2025-04-03T07:26:33.178" v="219" actId="1076"/>
          <ac:picMkLst>
            <pc:docMk/>
            <pc:sldMk cId="615667100" sldId="259"/>
            <ac:picMk id="3" creationId="{AC27DF77-CAE5-F563-505F-06ED4BC05FA8}"/>
          </ac:picMkLst>
        </pc:picChg>
        <pc:picChg chg="add mod">
          <ac:chgData name="sayuru" userId="53c139a1e782ccbc" providerId="LiveId" clId="{002C5BA5-14B9-493E-B226-15C65F23D334}" dt="2025-04-03T07:26:36.494" v="221" actId="1076"/>
          <ac:picMkLst>
            <pc:docMk/>
            <pc:sldMk cId="615667100" sldId="259"/>
            <ac:picMk id="5" creationId="{C296B9C2-4E21-C6C9-8912-858DA647DC3C}"/>
          </ac:picMkLst>
        </pc:picChg>
        <pc:picChg chg="add mod">
          <ac:chgData name="sayuru" userId="53c139a1e782ccbc" providerId="LiveId" clId="{002C5BA5-14B9-493E-B226-15C65F23D334}" dt="2025-04-03T07:26:34.264" v="220" actId="1076"/>
          <ac:picMkLst>
            <pc:docMk/>
            <pc:sldMk cId="615667100" sldId="259"/>
            <ac:picMk id="7" creationId="{28098E0C-AD0C-EE0C-3F51-D1226EB4535C}"/>
          </ac:picMkLst>
        </pc:picChg>
        <pc:picChg chg="add mod">
          <ac:chgData name="sayuru" userId="53c139a1e782ccbc" providerId="LiveId" clId="{002C5BA5-14B9-493E-B226-15C65F23D334}" dt="2025-04-03T07:26:38.439" v="222" actId="1076"/>
          <ac:picMkLst>
            <pc:docMk/>
            <pc:sldMk cId="615667100" sldId="259"/>
            <ac:picMk id="9" creationId="{CA58E6D7-8F50-4F40-6EB9-2F269F80805D}"/>
          </ac:picMkLst>
        </pc:picChg>
        <pc:picChg chg="add mod">
          <ac:chgData name="sayuru" userId="53c139a1e782ccbc" providerId="LiveId" clId="{002C5BA5-14B9-493E-B226-15C65F23D334}" dt="2025-04-03T07:26:40.433" v="223" actId="1076"/>
          <ac:picMkLst>
            <pc:docMk/>
            <pc:sldMk cId="615667100" sldId="259"/>
            <ac:picMk id="11" creationId="{A1551C67-F43B-7F8C-B8B6-0DD934EDF742}"/>
          </ac:picMkLst>
        </pc:picChg>
        <pc:picChg chg="del mod">
          <ac:chgData name="sayuru" userId="53c139a1e782ccbc" providerId="LiveId" clId="{002C5BA5-14B9-493E-B226-15C65F23D334}" dt="2025-04-03T07:24:50.229" v="168" actId="478"/>
          <ac:picMkLst>
            <pc:docMk/>
            <pc:sldMk cId="615667100" sldId="259"/>
            <ac:picMk id="78" creationId="{C475C6F1-8643-D69B-2DB9-E1F20EDBC9D5}"/>
          </ac:picMkLst>
        </pc:picChg>
      </pc:sldChg>
      <pc:sldChg chg="modSp mod ord setBg">
        <pc:chgData name="sayuru" userId="53c139a1e782ccbc" providerId="LiveId" clId="{002C5BA5-14B9-493E-B226-15C65F23D334}" dt="2025-04-03T08:49:16.323" v="1278" actId="20577"/>
        <pc:sldMkLst>
          <pc:docMk/>
          <pc:sldMk cId="2090386939" sldId="260"/>
        </pc:sldMkLst>
        <pc:spChg chg="mod">
          <ac:chgData name="sayuru" userId="53c139a1e782ccbc" providerId="LiveId" clId="{002C5BA5-14B9-493E-B226-15C65F23D334}" dt="2025-04-03T08:49:16.323" v="1278" actId="20577"/>
          <ac:spMkLst>
            <pc:docMk/>
            <pc:sldMk cId="2090386939" sldId="260"/>
            <ac:spMk id="5" creationId="{AAD866AD-C33A-7107-40CB-7D3951F019F4}"/>
          </ac:spMkLst>
        </pc:spChg>
        <pc:graphicFrameChg chg="mod">
          <ac:chgData name="sayuru" userId="53c139a1e782ccbc" providerId="LiveId" clId="{002C5BA5-14B9-493E-B226-15C65F23D334}" dt="2025-04-03T05:02:38.805" v="0" actId="1076"/>
          <ac:graphicFrameMkLst>
            <pc:docMk/>
            <pc:sldMk cId="2090386939" sldId="260"/>
            <ac:graphicFrameMk id="4" creationId="{5E497AFF-931F-8CDF-B935-432CC374B325}"/>
          </ac:graphicFrameMkLst>
        </pc:graphicFrameChg>
      </pc:sldChg>
      <pc:sldChg chg="ord setBg">
        <pc:chgData name="sayuru" userId="53c139a1e782ccbc" providerId="LiveId" clId="{002C5BA5-14B9-493E-B226-15C65F23D334}" dt="2025-04-03T08:48:57.408" v="1274"/>
        <pc:sldMkLst>
          <pc:docMk/>
          <pc:sldMk cId="515270343" sldId="261"/>
        </pc:sldMkLst>
      </pc:sldChg>
      <pc:sldChg chg="addSp modSp mod ord setBg">
        <pc:chgData name="sayuru" userId="53c139a1e782ccbc" providerId="LiveId" clId="{002C5BA5-14B9-493E-B226-15C65F23D334}" dt="2025-04-03T07:32:02.948" v="297"/>
        <pc:sldMkLst>
          <pc:docMk/>
          <pc:sldMk cId="2011063003" sldId="262"/>
        </pc:sldMkLst>
        <pc:spChg chg="mod">
          <ac:chgData name="sayuru" userId="53c139a1e782ccbc" providerId="LiveId" clId="{002C5BA5-14B9-493E-B226-15C65F23D334}" dt="2025-04-03T07:23:16.982" v="137" actId="1076"/>
          <ac:spMkLst>
            <pc:docMk/>
            <pc:sldMk cId="2011063003" sldId="262"/>
            <ac:spMk id="2" creationId="{05EDB0CB-5CCD-C669-96E5-53D45E1D9851}"/>
          </ac:spMkLst>
        </pc:spChg>
        <pc:spChg chg="add mod">
          <ac:chgData name="sayuru" userId="53c139a1e782ccbc" providerId="LiveId" clId="{002C5BA5-14B9-493E-B226-15C65F23D334}" dt="2025-04-03T07:24:40.248" v="166" actId="1076"/>
          <ac:spMkLst>
            <pc:docMk/>
            <pc:sldMk cId="2011063003" sldId="262"/>
            <ac:spMk id="6" creationId="{D23C89FC-495F-D8A7-5751-CCACEA4B6E63}"/>
          </ac:spMkLst>
        </pc:spChg>
        <pc:picChg chg="add mod">
          <ac:chgData name="sayuru" userId="53c139a1e782ccbc" providerId="LiveId" clId="{002C5BA5-14B9-493E-B226-15C65F23D334}" dt="2025-04-03T07:24:11.166" v="147" actId="1076"/>
          <ac:picMkLst>
            <pc:docMk/>
            <pc:sldMk cId="2011063003" sldId="262"/>
            <ac:picMk id="4" creationId="{E8B4069C-96A2-1970-FF12-C5B94225DED2}"/>
          </ac:picMkLst>
        </pc:picChg>
        <pc:picChg chg="mod">
          <ac:chgData name="sayuru" userId="53c139a1e782ccbc" providerId="LiveId" clId="{002C5BA5-14B9-493E-B226-15C65F23D334}" dt="2025-04-03T07:23:20.466" v="139" actId="1076"/>
          <ac:picMkLst>
            <pc:docMk/>
            <pc:sldMk cId="2011063003" sldId="262"/>
            <ac:picMk id="5" creationId="{43109C34-BB77-5929-E5EF-9C21EF987AF8}"/>
          </ac:picMkLst>
        </pc:picChg>
        <pc:picChg chg="mod">
          <ac:chgData name="sayuru" userId="53c139a1e782ccbc" providerId="LiveId" clId="{002C5BA5-14B9-493E-B226-15C65F23D334}" dt="2025-04-03T07:23:19.100" v="138" actId="1076"/>
          <ac:picMkLst>
            <pc:docMk/>
            <pc:sldMk cId="2011063003" sldId="262"/>
            <ac:picMk id="7" creationId="{24693284-21A2-61E0-6110-03E23BDDCE32}"/>
          </ac:picMkLst>
        </pc:picChg>
      </pc:sldChg>
      <pc:sldChg chg="modSp mod setBg">
        <pc:chgData name="sayuru" userId="53c139a1e782ccbc" providerId="LiveId" clId="{002C5BA5-14B9-493E-B226-15C65F23D334}" dt="2025-04-03T07:42:17.233" v="645" actId="1076"/>
        <pc:sldMkLst>
          <pc:docMk/>
          <pc:sldMk cId="2726383903" sldId="263"/>
        </pc:sldMkLst>
        <pc:spChg chg="mod">
          <ac:chgData name="sayuru" userId="53c139a1e782ccbc" providerId="LiveId" clId="{002C5BA5-14B9-493E-B226-15C65F23D334}" dt="2025-04-03T07:42:06.756" v="644" actId="20577"/>
          <ac:spMkLst>
            <pc:docMk/>
            <pc:sldMk cId="2726383903" sldId="263"/>
            <ac:spMk id="4" creationId="{B4BAA015-118F-2D73-314C-B73252CD40FF}"/>
          </ac:spMkLst>
        </pc:spChg>
        <pc:spChg chg="mod">
          <ac:chgData name="sayuru" userId="53c139a1e782ccbc" providerId="LiveId" clId="{002C5BA5-14B9-493E-B226-15C65F23D334}" dt="2025-04-03T07:42:17.233" v="645" actId="1076"/>
          <ac:spMkLst>
            <pc:docMk/>
            <pc:sldMk cId="2726383903" sldId="263"/>
            <ac:spMk id="5" creationId="{B807E77D-7DB9-506F-53E3-DF48BD49040C}"/>
          </ac:spMkLst>
        </pc:spChg>
      </pc:sldChg>
      <pc:sldChg chg="modSp mod setBg">
        <pc:chgData name="sayuru" userId="53c139a1e782ccbc" providerId="LiveId" clId="{002C5BA5-14B9-493E-B226-15C65F23D334}" dt="2025-04-03T07:31:02.752" v="287"/>
        <pc:sldMkLst>
          <pc:docMk/>
          <pc:sldMk cId="1270642843" sldId="264"/>
        </pc:sldMkLst>
        <pc:spChg chg="mod">
          <ac:chgData name="sayuru" userId="53c139a1e782ccbc" providerId="LiveId" clId="{002C5BA5-14B9-493E-B226-15C65F23D334}" dt="2025-04-03T07:19:27.578" v="51" actId="403"/>
          <ac:spMkLst>
            <pc:docMk/>
            <pc:sldMk cId="1270642843" sldId="264"/>
            <ac:spMk id="6" creationId="{4A6281C9-51BE-192E-C80D-25DFE374EDC7}"/>
          </ac:spMkLst>
        </pc:spChg>
      </pc:sldChg>
      <pc:sldChg chg="addSp modSp mod setBg">
        <pc:chgData name="sayuru" userId="53c139a1e782ccbc" providerId="LiveId" clId="{002C5BA5-14B9-493E-B226-15C65F23D334}" dt="2025-04-03T07:55:41.427" v="971" actId="1076"/>
        <pc:sldMkLst>
          <pc:docMk/>
          <pc:sldMk cId="393847531" sldId="265"/>
        </pc:sldMkLst>
        <pc:spChg chg="add mod">
          <ac:chgData name="sayuru" userId="53c139a1e782ccbc" providerId="LiveId" clId="{002C5BA5-14B9-493E-B226-15C65F23D334}" dt="2025-04-03T07:55:41.427" v="971" actId="1076"/>
          <ac:spMkLst>
            <pc:docMk/>
            <pc:sldMk cId="393847531" sldId="265"/>
            <ac:spMk id="2" creationId="{66718A5B-995D-8F11-2593-BB5B71F51EC8}"/>
          </ac:spMkLst>
        </pc:spChg>
        <pc:spChg chg="mod">
          <ac:chgData name="sayuru" userId="53c139a1e782ccbc" providerId="LiveId" clId="{002C5BA5-14B9-493E-B226-15C65F23D334}" dt="2025-04-03T07:51:37.964" v="825" actId="1076"/>
          <ac:spMkLst>
            <pc:docMk/>
            <pc:sldMk cId="393847531" sldId="265"/>
            <ac:spMk id="4" creationId="{B3AF56C5-13BB-3545-961F-44B86DA9098E}"/>
          </ac:spMkLst>
        </pc:spChg>
      </pc:sldChg>
      <pc:sldChg chg="addSp delSp modSp new mod ord setBg">
        <pc:chgData name="sayuru" userId="53c139a1e782ccbc" providerId="LiveId" clId="{002C5BA5-14B9-493E-B226-15C65F23D334}" dt="2025-04-03T08:11:06.387" v="984"/>
        <pc:sldMkLst>
          <pc:docMk/>
          <pc:sldMk cId="3351244162" sldId="266"/>
        </pc:sldMkLst>
        <pc:spChg chg="del">
          <ac:chgData name="sayuru" userId="53c139a1e782ccbc" providerId="LiveId" clId="{002C5BA5-14B9-493E-B226-15C65F23D334}" dt="2025-04-03T07:31:35.507" v="295" actId="478"/>
          <ac:spMkLst>
            <pc:docMk/>
            <pc:sldMk cId="3351244162" sldId="266"/>
            <ac:spMk id="2" creationId="{3AC9ECEE-452C-AF90-4E82-A05FAEC66794}"/>
          </ac:spMkLst>
        </pc:spChg>
        <pc:spChg chg="mod">
          <ac:chgData name="sayuru" userId="53c139a1e782ccbc" providerId="LiveId" clId="{002C5BA5-14B9-493E-B226-15C65F23D334}" dt="2025-04-03T05:02:50.233" v="5" actId="27636"/>
          <ac:spMkLst>
            <pc:docMk/>
            <pc:sldMk cId="3351244162" sldId="266"/>
            <ac:spMk id="3" creationId="{93383BC3-B4F1-AAB5-8DB9-B54144267360}"/>
          </ac:spMkLst>
        </pc:spChg>
        <pc:spChg chg="add mod">
          <ac:chgData name="sayuru" userId="53c139a1e782ccbc" providerId="LiveId" clId="{002C5BA5-14B9-493E-B226-15C65F23D334}" dt="2025-04-03T07:32:54.097" v="327" actId="1076"/>
          <ac:spMkLst>
            <pc:docMk/>
            <pc:sldMk cId="3351244162" sldId="266"/>
            <ac:spMk id="4" creationId="{BE892F15-E995-508B-3E4B-F7F76765E22F}"/>
          </ac:spMkLst>
        </pc:spChg>
        <pc:picChg chg="add mod modCrop">
          <ac:chgData name="sayuru" userId="53c139a1e782ccbc" providerId="LiveId" clId="{002C5BA5-14B9-493E-B226-15C65F23D334}" dt="2025-04-03T07:34:55.174" v="349" actId="1076"/>
          <ac:picMkLst>
            <pc:docMk/>
            <pc:sldMk cId="3351244162" sldId="266"/>
            <ac:picMk id="6" creationId="{786680AC-1D91-E16F-DF15-2B6353867C86}"/>
          </ac:picMkLst>
        </pc:picChg>
        <pc:picChg chg="add mod">
          <ac:chgData name="sayuru" userId="53c139a1e782ccbc" providerId="LiveId" clId="{002C5BA5-14B9-493E-B226-15C65F23D334}" dt="2025-04-03T07:34:52.018" v="347" actId="1076"/>
          <ac:picMkLst>
            <pc:docMk/>
            <pc:sldMk cId="3351244162" sldId="266"/>
            <ac:picMk id="8" creationId="{11534E07-CB20-2A4F-134E-C68D604F522F}"/>
          </ac:picMkLst>
        </pc:picChg>
        <pc:picChg chg="add mod">
          <ac:chgData name="sayuru" userId="53c139a1e782ccbc" providerId="LiveId" clId="{002C5BA5-14B9-493E-B226-15C65F23D334}" dt="2025-04-03T07:34:53.870" v="348" actId="1076"/>
          <ac:picMkLst>
            <pc:docMk/>
            <pc:sldMk cId="3351244162" sldId="266"/>
            <ac:picMk id="10" creationId="{96E4AD7E-C9C6-2290-2D18-DC1D034C88A5}"/>
          </ac:picMkLst>
        </pc:picChg>
      </pc:sldChg>
      <pc:sldChg chg="addSp modSp new mod setBg">
        <pc:chgData name="sayuru" userId="53c139a1e782ccbc" providerId="LiveId" clId="{002C5BA5-14B9-493E-B226-15C65F23D334}" dt="2025-04-03T07:31:06.566" v="288"/>
        <pc:sldMkLst>
          <pc:docMk/>
          <pc:sldMk cId="4013851430" sldId="267"/>
        </pc:sldMkLst>
        <pc:spChg chg="add mod">
          <ac:chgData name="sayuru" userId="53c139a1e782ccbc" providerId="LiveId" clId="{002C5BA5-14B9-493E-B226-15C65F23D334}" dt="2025-04-03T07:19:20.220" v="47" actId="1076"/>
          <ac:spMkLst>
            <pc:docMk/>
            <pc:sldMk cId="4013851430" sldId="267"/>
            <ac:spMk id="2" creationId="{2DD18AE7-DF87-F638-E8DE-8CF6AE5813B0}"/>
          </ac:spMkLst>
        </pc:spChg>
        <pc:picChg chg="add mod">
          <ac:chgData name="sayuru" userId="53c139a1e782ccbc" providerId="LiveId" clId="{002C5BA5-14B9-493E-B226-15C65F23D334}" dt="2025-04-03T07:19:53.123" v="57" actId="14100"/>
          <ac:picMkLst>
            <pc:docMk/>
            <pc:sldMk cId="4013851430" sldId="267"/>
            <ac:picMk id="4" creationId="{D75E91A6-103D-8EB0-FCE4-135E0B67658D}"/>
          </ac:picMkLst>
        </pc:picChg>
        <pc:picChg chg="add mod">
          <ac:chgData name="sayuru" userId="53c139a1e782ccbc" providerId="LiveId" clId="{002C5BA5-14B9-493E-B226-15C65F23D334}" dt="2025-04-03T07:20:35.877" v="77" actId="1076"/>
          <ac:picMkLst>
            <pc:docMk/>
            <pc:sldMk cId="4013851430" sldId="267"/>
            <ac:picMk id="6" creationId="{96377696-94FA-665C-EB02-705F0D608142}"/>
          </ac:picMkLst>
        </pc:picChg>
        <pc:picChg chg="add mod">
          <ac:chgData name="sayuru" userId="53c139a1e782ccbc" providerId="LiveId" clId="{002C5BA5-14B9-493E-B226-15C65F23D334}" dt="2025-04-03T07:21:35.527" v="95" actId="1076"/>
          <ac:picMkLst>
            <pc:docMk/>
            <pc:sldMk cId="4013851430" sldId="267"/>
            <ac:picMk id="8" creationId="{53B89F0C-5618-CA89-6CDC-820C16EE062C}"/>
          </ac:picMkLst>
        </pc:picChg>
        <pc:picChg chg="add mod">
          <ac:chgData name="sayuru" userId="53c139a1e782ccbc" providerId="LiveId" clId="{002C5BA5-14B9-493E-B226-15C65F23D334}" dt="2025-04-03T07:20:40.018" v="80" actId="14100"/>
          <ac:picMkLst>
            <pc:docMk/>
            <pc:sldMk cId="4013851430" sldId="267"/>
            <ac:picMk id="10" creationId="{B96A6059-5F91-EBB4-9DBD-71CA4BE06EAF}"/>
          </ac:picMkLst>
        </pc:picChg>
        <pc:picChg chg="add mod">
          <ac:chgData name="sayuru" userId="53c139a1e782ccbc" providerId="LiveId" clId="{002C5BA5-14B9-493E-B226-15C65F23D334}" dt="2025-04-03T07:20:57.824" v="88" actId="1076"/>
          <ac:picMkLst>
            <pc:docMk/>
            <pc:sldMk cId="4013851430" sldId="267"/>
            <ac:picMk id="12" creationId="{0D39B2EB-A20A-997F-A53D-C4FA2A1D6A9B}"/>
          </ac:picMkLst>
        </pc:picChg>
        <pc:picChg chg="add mod">
          <ac:chgData name="sayuru" userId="53c139a1e782ccbc" providerId="LiveId" clId="{002C5BA5-14B9-493E-B226-15C65F23D334}" dt="2025-04-03T07:21:37.418" v="96" actId="1076"/>
          <ac:picMkLst>
            <pc:docMk/>
            <pc:sldMk cId="4013851430" sldId="267"/>
            <ac:picMk id="14" creationId="{05ED3801-B134-61B8-93B5-645AC11BBD2C}"/>
          </ac:picMkLst>
        </pc:picChg>
        <pc:picChg chg="add mod">
          <ac:chgData name="sayuru" userId="53c139a1e782ccbc" providerId="LiveId" clId="{002C5BA5-14B9-493E-B226-15C65F23D334}" dt="2025-04-03T07:22:11.407" v="101" actId="1076"/>
          <ac:picMkLst>
            <pc:docMk/>
            <pc:sldMk cId="4013851430" sldId="267"/>
            <ac:picMk id="16" creationId="{9D35C727-EA29-48D9-C4A9-3EE202D7BA38}"/>
          </ac:picMkLst>
        </pc:picChg>
      </pc:sldChg>
      <pc:sldChg chg="addSp delSp modSp new mod setBg">
        <pc:chgData name="sayuru" userId="53c139a1e782ccbc" providerId="LiveId" clId="{002C5BA5-14B9-493E-B226-15C65F23D334}" dt="2025-04-03T07:30:36.253" v="283"/>
        <pc:sldMkLst>
          <pc:docMk/>
          <pc:sldMk cId="3445243238" sldId="268"/>
        </pc:sldMkLst>
        <pc:spChg chg="mod">
          <ac:chgData name="sayuru" userId="53c139a1e782ccbc" providerId="LiveId" clId="{002C5BA5-14B9-493E-B226-15C65F23D334}" dt="2025-04-03T07:29:57.671" v="277" actId="1076"/>
          <ac:spMkLst>
            <pc:docMk/>
            <pc:sldMk cId="3445243238" sldId="268"/>
            <ac:spMk id="2" creationId="{05CECB81-FFC5-79B6-A896-A21891DD1863}"/>
          </ac:spMkLst>
        </pc:spChg>
        <pc:spChg chg="del">
          <ac:chgData name="sayuru" userId="53c139a1e782ccbc" providerId="LiveId" clId="{002C5BA5-14B9-493E-B226-15C65F23D334}" dt="2025-04-03T07:27:26.573" v="259" actId="478"/>
          <ac:spMkLst>
            <pc:docMk/>
            <pc:sldMk cId="3445243238" sldId="268"/>
            <ac:spMk id="3" creationId="{7EE5A933-4B66-7D7B-59A4-421F8B7A4A80}"/>
          </ac:spMkLst>
        </pc:spChg>
        <pc:spChg chg="add mod ord">
          <ac:chgData name="sayuru" userId="53c139a1e782ccbc" providerId="LiveId" clId="{002C5BA5-14B9-493E-B226-15C65F23D334}" dt="2025-04-03T07:30:19.613" v="282" actId="1582"/>
          <ac:spMkLst>
            <pc:docMk/>
            <pc:sldMk cId="3445243238" sldId="268"/>
            <ac:spMk id="6" creationId="{8B499984-83E8-94E7-2DF5-3ED8F54E1A96}"/>
          </ac:spMkLst>
        </pc:spChg>
        <pc:picChg chg="add mod modCrop">
          <ac:chgData name="sayuru" userId="53c139a1e782ccbc" providerId="LiveId" clId="{002C5BA5-14B9-493E-B226-15C65F23D334}" dt="2025-04-03T07:29:38.407" v="272" actId="1076"/>
          <ac:picMkLst>
            <pc:docMk/>
            <pc:sldMk cId="3445243238" sldId="268"/>
            <ac:picMk id="5" creationId="{A137C0B7-EDD0-FA7D-9967-97303E21036B}"/>
          </ac:picMkLst>
        </pc:picChg>
      </pc:sldChg>
      <pc:sldChg chg="addSp delSp modSp new mod setBg">
        <pc:chgData name="sayuru" userId="53c139a1e782ccbc" providerId="LiveId" clId="{002C5BA5-14B9-493E-B226-15C65F23D334}" dt="2025-04-03T07:48:08.912" v="744"/>
        <pc:sldMkLst>
          <pc:docMk/>
          <pc:sldMk cId="2088584826" sldId="269"/>
        </pc:sldMkLst>
        <pc:spChg chg="mod">
          <ac:chgData name="sayuru" userId="53c139a1e782ccbc" providerId="LiveId" clId="{002C5BA5-14B9-493E-B226-15C65F23D334}" dt="2025-04-03T07:36:20.786" v="405" actId="1076"/>
          <ac:spMkLst>
            <pc:docMk/>
            <pc:sldMk cId="2088584826" sldId="269"/>
            <ac:spMk id="2" creationId="{7F5EF849-C257-A447-E1F4-377860C47040}"/>
          </ac:spMkLst>
        </pc:spChg>
        <pc:spChg chg="del">
          <ac:chgData name="sayuru" userId="53c139a1e782ccbc" providerId="LiveId" clId="{002C5BA5-14B9-493E-B226-15C65F23D334}" dt="2025-04-03T07:36:25.765" v="406" actId="478"/>
          <ac:spMkLst>
            <pc:docMk/>
            <pc:sldMk cId="2088584826" sldId="269"/>
            <ac:spMk id="3" creationId="{0D77826B-9FE1-C29E-310B-295FAF8BDE0B}"/>
          </ac:spMkLst>
        </pc:spChg>
        <pc:spChg chg="add mod">
          <ac:chgData name="sayuru" userId="53c139a1e782ccbc" providerId="LiveId" clId="{002C5BA5-14B9-493E-B226-15C65F23D334}" dt="2025-04-03T07:47:56.770" v="743" actId="20577"/>
          <ac:spMkLst>
            <pc:docMk/>
            <pc:sldMk cId="2088584826" sldId="269"/>
            <ac:spMk id="3" creationId="{9AC8B20F-C060-CF9E-715D-34FBE70A1074}"/>
          </ac:spMkLst>
        </pc:spChg>
        <pc:graphicFrameChg chg="add mod modGraphic">
          <ac:chgData name="sayuru" userId="53c139a1e782ccbc" providerId="LiveId" clId="{002C5BA5-14B9-493E-B226-15C65F23D334}" dt="2025-04-03T07:40:13.815" v="573" actId="122"/>
          <ac:graphicFrameMkLst>
            <pc:docMk/>
            <pc:sldMk cId="2088584826" sldId="269"/>
            <ac:graphicFrameMk id="4" creationId="{5BBDFFA1-38F4-65F6-759B-E6116169FC36}"/>
          </ac:graphicFrameMkLst>
        </pc:graphicFrameChg>
      </pc:sldChg>
      <pc:sldChg chg="addSp delSp modSp new mod setBg">
        <pc:chgData name="sayuru" userId="53c139a1e782ccbc" providerId="LiveId" clId="{002C5BA5-14B9-493E-B226-15C65F23D334}" dt="2025-04-03T08:48:44.003" v="1272" actId="1076"/>
        <pc:sldMkLst>
          <pc:docMk/>
          <pc:sldMk cId="877982377" sldId="270"/>
        </pc:sldMkLst>
        <pc:spChg chg="del">
          <ac:chgData name="sayuru" userId="53c139a1e782ccbc" providerId="LiveId" clId="{002C5BA5-14B9-493E-B226-15C65F23D334}" dt="2025-04-03T08:14:10.492" v="986" actId="478"/>
          <ac:spMkLst>
            <pc:docMk/>
            <pc:sldMk cId="877982377" sldId="270"/>
            <ac:spMk id="2" creationId="{BB039456-ACBE-7D5C-117A-93974D96C8B1}"/>
          </ac:spMkLst>
        </pc:spChg>
        <pc:spChg chg="del">
          <ac:chgData name="sayuru" userId="53c139a1e782ccbc" providerId="LiveId" clId="{002C5BA5-14B9-493E-B226-15C65F23D334}" dt="2025-04-03T08:14:13.711" v="987" actId="478"/>
          <ac:spMkLst>
            <pc:docMk/>
            <pc:sldMk cId="877982377" sldId="270"/>
            <ac:spMk id="3" creationId="{C9A5A73A-EA2A-B0CB-236F-D2C53030DFBE}"/>
          </ac:spMkLst>
        </pc:spChg>
        <pc:spChg chg="add mod">
          <ac:chgData name="sayuru" userId="53c139a1e782ccbc" providerId="LiveId" clId="{002C5BA5-14B9-493E-B226-15C65F23D334}" dt="2025-04-03T08:32:20.827" v="1056" actId="20577"/>
          <ac:spMkLst>
            <pc:docMk/>
            <pc:sldMk cId="877982377" sldId="270"/>
            <ac:spMk id="4" creationId="{8CD21925-8B1B-EB64-FC25-750368A205CF}"/>
          </ac:spMkLst>
        </pc:spChg>
        <pc:spChg chg="add mod">
          <ac:chgData name="sayuru" userId="53c139a1e782ccbc" providerId="LiveId" clId="{002C5BA5-14B9-493E-B226-15C65F23D334}" dt="2025-04-03T08:47:23.352" v="1257" actId="14100"/>
          <ac:spMkLst>
            <pc:docMk/>
            <pc:sldMk cId="877982377" sldId="270"/>
            <ac:spMk id="5" creationId="{1317734C-181F-758C-257D-19C3100D017E}"/>
          </ac:spMkLst>
        </pc:spChg>
        <pc:spChg chg="add mod">
          <ac:chgData name="sayuru" userId="53c139a1e782ccbc" providerId="LiveId" clId="{002C5BA5-14B9-493E-B226-15C65F23D334}" dt="2025-04-03T08:47:57.220" v="1262" actId="14100"/>
          <ac:spMkLst>
            <pc:docMk/>
            <pc:sldMk cId="877982377" sldId="270"/>
            <ac:spMk id="6" creationId="{BAADD412-BE10-6B17-712C-5F8464B87341}"/>
          </ac:spMkLst>
        </pc:spChg>
        <pc:spChg chg="add mod">
          <ac:chgData name="sayuru" userId="53c139a1e782ccbc" providerId="LiveId" clId="{002C5BA5-14B9-493E-B226-15C65F23D334}" dt="2025-04-03T08:48:44.003" v="1272" actId="1076"/>
          <ac:spMkLst>
            <pc:docMk/>
            <pc:sldMk cId="877982377" sldId="270"/>
            <ac:spMk id="7" creationId="{3CEF8541-B875-C4CA-F28D-86E606049C40}"/>
          </ac:spMkLst>
        </pc:spChg>
        <pc:spChg chg="add mod ord">
          <ac:chgData name="sayuru" userId="53c139a1e782ccbc" providerId="LiveId" clId="{002C5BA5-14B9-493E-B226-15C65F23D334}" dt="2025-04-03T08:47:36.574" v="1258" actId="207"/>
          <ac:spMkLst>
            <pc:docMk/>
            <pc:sldMk cId="877982377" sldId="270"/>
            <ac:spMk id="8" creationId="{CEB8C2AB-EC99-0173-942B-353B72F7A8DD}"/>
          </ac:spMkLst>
        </pc:spChg>
        <pc:spChg chg="add mod ord">
          <ac:chgData name="sayuru" userId="53c139a1e782ccbc" providerId="LiveId" clId="{002C5BA5-14B9-493E-B226-15C65F23D334}" dt="2025-04-03T08:48:25.899" v="1269" actId="14100"/>
          <ac:spMkLst>
            <pc:docMk/>
            <pc:sldMk cId="877982377" sldId="270"/>
            <ac:spMk id="9" creationId="{CAEF4B3E-94A8-43DB-A27B-51182FFA1623}"/>
          </ac:spMkLst>
        </pc:spChg>
        <pc:spChg chg="add mod ord">
          <ac:chgData name="sayuru" userId="53c139a1e782ccbc" providerId="LiveId" clId="{002C5BA5-14B9-493E-B226-15C65F23D334}" dt="2025-04-03T08:47:50.498" v="1260" actId="207"/>
          <ac:spMkLst>
            <pc:docMk/>
            <pc:sldMk cId="877982377" sldId="270"/>
            <ac:spMk id="10" creationId="{FB977036-1AB9-456F-79EA-D27140A32F69}"/>
          </ac:spMkLst>
        </pc:spChg>
        <pc:spChg chg="add mod">
          <ac:chgData name="sayuru" userId="53c139a1e782ccbc" providerId="LiveId" clId="{002C5BA5-14B9-493E-B226-15C65F23D334}" dt="2025-04-03T08:46:51.312" v="1254" actId="1076"/>
          <ac:spMkLst>
            <pc:docMk/>
            <pc:sldMk cId="877982377" sldId="270"/>
            <ac:spMk id="15" creationId="{CEBDF2BF-E974-ADA7-2B85-D25E40B84C81}"/>
          </ac:spMkLst>
        </pc:spChg>
        <pc:picChg chg="add mod">
          <ac:chgData name="sayuru" userId="53c139a1e782ccbc" providerId="LiveId" clId="{002C5BA5-14B9-493E-B226-15C65F23D334}" dt="2025-04-03T08:46:16.869" v="1215" actId="1076"/>
          <ac:picMkLst>
            <pc:docMk/>
            <pc:sldMk cId="877982377" sldId="270"/>
            <ac:picMk id="12" creationId="{D8DB7715-640E-3C05-C637-A42ECF639CD0}"/>
          </ac:picMkLst>
        </pc:picChg>
        <pc:picChg chg="add mod">
          <ac:chgData name="sayuru" userId="53c139a1e782ccbc" providerId="LiveId" clId="{002C5BA5-14B9-493E-B226-15C65F23D334}" dt="2025-04-03T08:46:18.628" v="1216" actId="1076"/>
          <ac:picMkLst>
            <pc:docMk/>
            <pc:sldMk cId="877982377" sldId="270"/>
            <ac:picMk id="14" creationId="{FEA9F78B-F8CB-4F50-4C3D-2FEFE446EE3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E00F6-FE8A-497B-90C9-028EE6FA3B7D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127AC-8A86-43D2-8F29-2038F3AB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52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3C3C-C013-2D96-0F7E-4347D96BF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3395C-3966-B535-C609-4B96E1DD0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CE603-1846-E5FC-8E59-68FEF2F7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A4ABC-3A78-DD84-3F7C-824424AE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A836B-6D01-F2E3-A2D1-25F6AA85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00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054C4-5489-95A0-C70B-8BDE73BC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76ADE-46A5-2E61-A201-3AC3E6E07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C5AB7-78C5-2713-4248-18DCB0F4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82AC8-155D-4983-39B1-43130463D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DD814-9CA6-88D0-42FF-FD209B9C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73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8EDDF8-8A21-BB72-8CF2-17387E7085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DF526-603A-C4D3-B9B9-49E3C2B88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22ED8-BD70-EAF0-F09E-9C44CA157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71C06-22E2-86E8-317E-1B90F38AA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C6B9F-2252-99EE-ACEE-D051A0BE5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35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3135-5937-7822-EA3C-73F0A9F7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310BB-8C08-687D-2153-71A4E8666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2EE32-A4AF-9A38-301A-BD524A10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7850B-10E3-C6FD-1BA5-ED9CA658A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BD524-15A9-966F-7772-3C283410B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5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5CA0-B706-D278-5825-B469C389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E63D4-459B-C8FA-691B-73B11C6C1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2F8C6-43A5-AF6A-83CB-E1901B5B3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9C00C-1847-6628-DEA4-F83B92C03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DAA5F-9248-A0D1-B763-76832FA4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2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26028-E441-CF39-296C-57E3967B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BB82F-8C49-C784-FABD-87C03B4AF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4EAF2-0912-CBBE-1E33-6A766A278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04921-4AB6-694B-BB94-2DA5367B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65C99-D97C-BA51-3509-79F6BE7B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5FE6-E544-D05D-F485-8A1F9304D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7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C1EDD-ADA8-26D1-AC02-CC733E51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52DFB-3D1D-E275-427C-7CCE9D632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E0BAE-52D2-41FE-7C18-C9567DB8F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4A4831-C822-BCB2-7713-8090C2379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DAF20-0E54-6E5F-AEF2-0052BAC45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597AF1-E921-32E6-7A06-A587B8218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D17BA-AE87-9E26-2B34-473F173E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A1406E-A317-042A-D85B-B9D453AA8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2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DF59-5924-4867-E2A1-A425496E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69E40-78AE-C622-6D62-20FFD5B2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5E45AA-0091-1AB5-20DE-86C6706B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E0618-CC28-4F2A-B012-48F6D42F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37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5A8C2-FDB0-7062-7500-9A4498BBD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675A5F-1A57-AB67-F906-CC071677E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BE5C8-8EE1-178E-72D6-621359D6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3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377B0-4185-8951-FA86-B257EB514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8FE5E-6822-0240-4F27-A9573A470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F0D62-504D-9832-A035-E8F8A2AC2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A7B05-0775-992B-3312-183E690F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8157D-17FF-096E-F0BB-070C4A1E5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6DAA5-DB88-441A-385B-4D68553D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8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D3DEF-ABF1-9A12-6A02-D148AFD2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411CC4-F8AF-EC2D-3049-13652B2C3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A8ED0-F40E-D67E-F332-BFB0709F6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CB35DB-A70A-5E1F-17CD-4CDA859E9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E3D8C-1934-9E5C-C974-49F03C0AE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DC1CC-0357-3657-5E17-4146330E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4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53B5A-919D-8942-8259-7259BB0C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B9C38-43D8-6923-A4F4-C5DB08C37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4226F-2D38-70A0-4631-7E146AA27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0621-3880-48DE-A5C7-18496945B96F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822C4-CA83-D32B-2ACD-DF7F0CB6E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3472D-2F17-45F9-EDC7-B7691714F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ED3AB-8B4E-47E3-8691-226E7FEF1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AC19-A56F-E1D1-8FC6-3B1AFF164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13824"/>
            <a:ext cx="9144000" cy="1158648"/>
          </a:xfrm>
          <a:ln w="19050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Capacitive Torque Sensor</a:t>
            </a:r>
          </a:p>
        </p:txBody>
      </p:sp>
      <p:pic>
        <p:nvPicPr>
          <p:cNvPr id="5" name="Picture 4" descr="A blue round object with text&#10;&#10;Description automatically generated">
            <a:extLst>
              <a:ext uri="{FF2B5EF4-FFF2-40B4-BE49-F238E27FC236}">
                <a16:creationId xmlns:a16="http://schemas.microsoft.com/office/drawing/2014/main" id="{97089AD7-D0F1-8670-6C14-D4C64FD2DC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9"/>
          <a:stretch/>
        </p:blipFill>
        <p:spPr>
          <a:xfrm>
            <a:off x="0" y="1687076"/>
            <a:ext cx="12192000" cy="5019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D46A39-0A3A-DF69-341D-688975B9EAF8}"/>
              </a:ext>
            </a:extLst>
          </p:cNvPr>
          <p:cNvSpPr txBox="1"/>
          <p:nvPr/>
        </p:nvSpPr>
        <p:spPr>
          <a:xfrm>
            <a:off x="5176837" y="6336858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B325E-8A49-C5D4-8A78-D8AF86343617}"/>
              </a:ext>
            </a:extLst>
          </p:cNvPr>
          <p:cNvSpPr txBox="1"/>
          <p:nvPr/>
        </p:nvSpPr>
        <p:spPr>
          <a:xfrm>
            <a:off x="7791061" y="5299788"/>
            <a:ext cx="33776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Specifications </a:t>
            </a:r>
          </a:p>
          <a:p>
            <a:r>
              <a:rPr lang="en-US" dirty="0"/>
              <a:t>Measurable Torque – 100 Nm</a:t>
            </a:r>
          </a:p>
          <a:p>
            <a:r>
              <a:rPr lang="en-US" dirty="0"/>
              <a:t>Weight                       - 330g</a:t>
            </a:r>
          </a:p>
          <a:p>
            <a:r>
              <a:rPr lang="en-US" dirty="0"/>
              <a:t>Resolution                 - 10 bit</a:t>
            </a:r>
          </a:p>
          <a:p>
            <a:r>
              <a:rPr lang="en-US" dirty="0"/>
              <a:t>Operating Temp        - 0-80</a:t>
            </a:r>
            <a:r>
              <a:rPr lang="en-US" dirty="0">
                <a:sym typeface="Symbol" panose="05050102010706020507" pitchFamily="18" charset="2"/>
              </a:rPr>
              <a:t>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0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4CD6-F4F6-449B-8783-1DF52069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63"/>
            <a:ext cx="6896100" cy="1064468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accent5">
                    <a:lumMod val="75000"/>
                  </a:schemeClr>
                </a:solidFill>
              </a:rPr>
              <a:t>Material Selection Analysis using Ansys</a:t>
            </a:r>
          </a:p>
        </p:txBody>
      </p:sp>
      <p:pic>
        <p:nvPicPr>
          <p:cNvPr id="5" name="Picture 4" descr="A close-up of a pipe&#10;&#10;Description automatically generated">
            <a:extLst>
              <a:ext uri="{FF2B5EF4-FFF2-40B4-BE49-F238E27FC236}">
                <a16:creationId xmlns:a16="http://schemas.microsoft.com/office/drawing/2014/main" id="{BDCA7322-00F3-B665-3E40-0925DB3E5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4772"/>
            <a:ext cx="3296853" cy="1902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D9FEBF-D8C1-8C9C-1EE2-0510D13EC648}"/>
              </a:ext>
            </a:extLst>
          </p:cNvPr>
          <p:cNvSpPr txBox="1"/>
          <p:nvPr/>
        </p:nvSpPr>
        <p:spPr>
          <a:xfrm>
            <a:off x="1372637" y="3433972"/>
            <a:ext cx="23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With Torsion Bar</a:t>
            </a:r>
          </a:p>
        </p:txBody>
      </p:sp>
      <p:pic>
        <p:nvPicPr>
          <p:cNvPr id="8" name="Picture 7" descr="A graph of a function&#10;&#10;Description automatically generated">
            <a:extLst>
              <a:ext uri="{FF2B5EF4-FFF2-40B4-BE49-F238E27FC236}">
                <a16:creationId xmlns:a16="http://schemas.microsoft.com/office/drawing/2014/main" id="{E8898120-AB6D-9B61-DA88-984BE7808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05" y="1452826"/>
            <a:ext cx="3154011" cy="1969235"/>
          </a:xfrm>
          <a:prstGeom prst="rect">
            <a:avLst/>
          </a:prstGeom>
        </p:spPr>
      </p:pic>
      <p:pic>
        <p:nvPicPr>
          <p:cNvPr id="10" name="Picture 9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B0CEFA50-5B21-B62B-F812-1EFFCB14C4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020" y="1338133"/>
            <a:ext cx="3154012" cy="2095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FDF56-78E4-1C85-66C7-46AA87DD9C3F}"/>
              </a:ext>
            </a:extLst>
          </p:cNvPr>
          <p:cNvSpPr txBox="1"/>
          <p:nvPr/>
        </p:nvSpPr>
        <p:spPr>
          <a:xfrm>
            <a:off x="4630074" y="3618638"/>
            <a:ext cx="2685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Stainless Steel</a:t>
            </a:r>
          </a:p>
          <a:p>
            <a:r>
              <a:rPr lang="en-US" dirty="0"/>
              <a:t>1 Nm - 7.5104e-007 m</a:t>
            </a:r>
          </a:p>
          <a:p>
            <a:r>
              <a:rPr lang="en-US" dirty="0"/>
              <a:t>50 Nm - 1.6339e-004 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74395-DDFC-A8DD-4C3B-CD0D8E6CC2A6}"/>
              </a:ext>
            </a:extLst>
          </p:cNvPr>
          <p:cNvSpPr txBox="1"/>
          <p:nvPr/>
        </p:nvSpPr>
        <p:spPr>
          <a:xfrm>
            <a:off x="8220107" y="3618638"/>
            <a:ext cx="2685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Aluminum</a:t>
            </a:r>
          </a:p>
          <a:p>
            <a:r>
              <a:rPr lang="en-US" dirty="0"/>
              <a:t>1 Nm - 7.0396e-006 m</a:t>
            </a:r>
          </a:p>
          <a:p>
            <a:r>
              <a:rPr lang="en-US" dirty="0"/>
              <a:t>50 Nm - 1.7599e-004 m</a:t>
            </a:r>
          </a:p>
        </p:txBody>
      </p:sp>
      <p:pic>
        <p:nvPicPr>
          <p:cNvPr id="14" name="Picture 13" descr="A graph showing the value of a number&#10;&#10;Description automatically generated with medium confidence">
            <a:extLst>
              <a:ext uri="{FF2B5EF4-FFF2-40B4-BE49-F238E27FC236}">
                <a16:creationId xmlns:a16="http://schemas.microsoft.com/office/drawing/2014/main" id="{09439263-DABB-8E9A-31AD-B98863F3A4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32" y="4720383"/>
            <a:ext cx="2717631" cy="17938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E01C94-7C05-9ED4-C932-A094C3B1DFAF}"/>
              </a:ext>
            </a:extLst>
          </p:cNvPr>
          <p:cNvSpPr txBox="1"/>
          <p:nvPr/>
        </p:nvSpPr>
        <p:spPr>
          <a:xfrm>
            <a:off x="3880370" y="5590904"/>
            <a:ext cx="3929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Stainless Steel with Aluminum Alloy</a:t>
            </a:r>
          </a:p>
          <a:p>
            <a:r>
              <a:rPr lang="en-US" dirty="0"/>
              <a:t>1 Nm - 6.2111e-006 m</a:t>
            </a:r>
          </a:p>
          <a:p>
            <a:r>
              <a:rPr lang="en-US" dirty="0"/>
              <a:t>50 Nm - 1.5528e-004 m </a:t>
            </a:r>
          </a:p>
        </p:txBody>
      </p:sp>
      <p:pic>
        <p:nvPicPr>
          <p:cNvPr id="18" name="WhatsApp Video 2025-04-02 at 13.50.58_95938dea">
            <a:hlinkClick r:id="" action="ppaction://media"/>
            <a:extLst>
              <a:ext uri="{FF2B5EF4-FFF2-40B4-BE49-F238E27FC236}">
                <a16:creationId xmlns:a16="http://schemas.microsoft.com/office/drawing/2014/main" id="{4E37A250-F2BE-1CCF-C4F0-D98C85F465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470647" y="4541968"/>
            <a:ext cx="4184189" cy="221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3267-1CD0-AC52-608F-5429525D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3133" y="494523"/>
            <a:ext cx="4345733" cy="524361"/>
          </a:xfrm>
        </p:spPr>
        <p:txBody>
          <a:bodyPr>
            <a:normAutofit/>
          </a:bodyPr>
          <a:lstStyle/>
          <a:p>
            <a:r>
              <a:rPr lang="en-US" sz="2800" b="1" dirty="0"/>
              <a:t>Dielectric Material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E497AFF-931F-8CDF-B935-432CC374B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288412"/>
              </p:ext>
            </p:extLst>
          </p:nvPr>
        </p:nvGraphicFramePr>
        <p:xfrm>
          <a:off x="914399" y="1335487"/>
          <a:ext cx="1055292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820">
                  <a:extLst>
                    <a:ext uri="{9D8B030D-6E8A-4147-A177-3AD203B41FA5}">
                      <a16:colId xmlns:a16="http://schemas.microsoft.com/office/drawing/2014/main" val="575231986"/>
                    </a:ext>
                  </a:extLst>
                </a:gridCol>
                <a:gridCol w="1758820">
                  <a:extLst>
                    <a:ext uri="{9D8B030D-6E8A-4147-A177-3AD203B41FA5}">
                      <a16:colId xmlns:a16="http://schemas.microsoft.com/office/drawing/2014/main" val="2778092633"/>
                    </a:ext>
                  </a:extLst>
                </a:gridCol>
                <a:gridCol w="1758820">
                  <a:extLst>
                    <a:ext uri="{9D8B030D-6E8A-4147-A177-3AD203B41FA5}">
                      <a16:colId xmlns:a16="http://schemas.microsoft.com/office/drawing/2014/main" val="3314694023"/>
                    </a:ext>
                  </a:extLst>
                </a:gridCol>
                <a:gridCol w="1758820">
                  <a:extLst>
                    <a:ext uri="{9D8B030D-6E8A-4147-A177-3AD203B41FA5}">
                      <a16:colId xmlns:a16="http://schemas.microsoft.com/office/drawing/2014/main" val="1102999854"/>
                    </a:ext>
                  </a:extLst>
                </a:gridCol>
                <a:gridCol w="1758820">
                  <a:extLst>
                    <a:ext uri="{9D8B030D-6E8A-4147-A177-3AD203B41FA5}">
                      <a16:colId xmlns:a16="http://schemas.microsoft.com/office/drawing/2014/main" val="2874995704"/>
                    </a:ext>
                  </a:extLst>
                </a:gridCol>
                <a:gridCol w="1758820">
                  <a:extLst>
                    <a:ext uri="{9D8B030D-6E8A-4147-A177-3AD203B41FA5}">
                      <a16:colId xmlns:a16="http://schemas.microsoft.com/office/drawing/2014/main" val="2374588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PTEF (Teflon)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Polyimide (Kapton)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Alumina Ceramic (Al</a:t>
                      </a:r>
                      <a:r>
                        <a:rPr lang="en-US" sz="1600" dirty="0"/>
                        <a:t>2</a:t>
                      </a:r>
                      <a:r>
                        <a:rPr lang="en-US" dirty="0"/>
                        <a:t>O</a:t>
                      </a:r>
                      <a:r>
                        <a:rPr lang="en-US" sz="1600" dirty="0"/>
                        <a:t>3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FR4 (Glass Epoxy)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Polycarbonate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104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Dielectric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733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Flexural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68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Ease of Machining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930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03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802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643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AD866AD-C33A-7107-40CB-7D3951F019F4}"/>
              </a:ext>
            </a:extLst>
          </p:cNvPr>
          <p:cNvSpPr txBox="1"/>
          <p:nvPr/>
        </p:nvSpPr>
        <p:spPr>
          <a:xfrm>
            <a:off x="914399" y="5243804"/>
            <a:ext cx="10412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According to evaluation , best dielectric material for the project appears to be FR4 (Glass Epoxy).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Dielectric Constant – Around 4.5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CNC milling, laser cutting.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Industry </a:t>
            </a:r>
            <a:r>
              <a:rPr lang="en-US" dirty="0"/>
              <a:t>standard PCB material, readily machined by PCB fabrication shops. </a:t>
            </a:r>
          </a:p>
        </p:txBody>
      </p:sp>
    </p:spTree>
    <p:extLst>
      <p:ext uri="{BB962C8B-B14F-4D97-AF65-F5344CB8AC3E}">
        <p14:creationId xmlns:p14="http://schemas.microsoft.com/office/powerpoint/2010/main" val="209038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83BC3-B4F1-AAB5-8DB9-B54144267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PTEF (Teflon)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Polyimide (Kapton)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Alumina Ceramic (Al2O3)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92F15-E995-508B-3E4B-F7F76765E22F}"/>
              </a:ext>
            </a:extLst>
          </p:cNvPr>
          <p:cNvSpPr txBox="1"/>
          <p:nvPr/>
        </p:nvSpPr>
        <p:spPr>
          <a:xfrm>
            <a:off x="4664765" y="327094"/>
            <a:ext cx="2862469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Calculations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86680AC-1D91-E16F-DF15-2B6353867C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t="-290" r="517"/>
          <a:stretch/>
        </p:blipFill>
        <p:spPr>
          <a:xfrm>
            <a:off x="132520" y="1105091"/>
            <a:ext cx="3975653" cy="5639071"/>
          </a:xfrm>
          <a:prstGeom prst="rect">
            <a:avLst/>
          </a:prstGeom>
        </p:spPr>
      </p:pic>
      <p:pic>
        <p:nvPicPr>
          <p:cNvPr id="8" name="Picture 7" descr="A white paper with blue writing&#10;&#10;Description automatically generated">
            <a:extLst>
              <a:ext uri="{FF2B5EF4-FFF2-40B4-BE49-F238E27FC236}">
                <a16:creationId xmlns:a16="http://schemas.microsoft.com/office/drawing/2014/main" id="{11534E07-CB20-2A4F-134E-C68D604F5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48" y="1134059"/>
            <a:ext cx="3957702" cy="5610103"/>
          </a:xfrm>
          <a:prstGeom prst="rect">
            <a:avLst/>
          </a:prstGeom>
        </p:spPr>
      </p:pic>
      <p:pic>
        <p:nvPicPr>
          <p:cNvPr id="10" name="Picture 9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96E4AD7E-C9C6-2290-2D18-DC1D034C8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50" y="1134059"/>
            <a:ext cx="3984317" cy="55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4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807E77D-7DB9-506F-53E3-DF48BD49040C}"/>
              </a:ext>
            </a:extLst>
          </p:cNvPr>
          <p:cNvSpPr/>
          <p:nvPr/>
        </p:nvSpPr>
        <p:spPr>
          <a:xfrm>
            <a:off x="966787" y="556807"/>
            <a:ext cx="6264437" cy="94239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52421-E0AF-D524-B12D-FAE521F3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87" y="575874"/>
            <a:ext cx="7810500" cy="10096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Capacitive Measuring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AA015-118F-2D73-314C-B73252CD40FF}"/>
              </a:ext>
            </a:extLst>
          </p:cNvPr>
          <p:cNvSpPr txBox="1"/>
          <p:nvPr/>
        </p:nvSpPr>
        <p:spPr>
          <a:xfrm>
            <a:off x="966787" y="2032084"/>
            <a:ext cx="102584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 Bridge Measurement– D</a:t>
            </a:r>
            <a:r>
              <a:rPr lang="en-US" dirty="0"/>
              <a:t>etermines an unknown capacitance by balancing an AC bridge circuit (e.g., Schering Bridge) using reference components.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Capacitance to Digital Conversion – </a:t>
            </a:r>
            <a:r>
              <a:rPr lang="en-US" dirty="0"/>
              <a:t>A capacitance to digital converter directly measures capacitance and converts it into digital signal.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Phase Sensitive Detection (Lock In Amplifier)– </a:t>
            </a:r>
            <a:r>
              <a:rPr lang="en-US" dirty="0"/>
              <a:t>Uses an AC signal, and a phase sensitive detector extracts phase shifts due to capacitance variations.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Charge Discharge Time Measurement – </a:t>
            </a:r>
            <a:r>
              <a:rPr lang="en-US" dirty="0"/>
              <a:t>Measures the time for a capacitor to charge/discharge through a known resistor.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6383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F849-C257-A447-E1F4-377860C4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082" y="272221"/>
            <a:ext cx="6993835" cy="817632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Capacitor Measurement Techniques Evaluation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BBDFFA1-38F4-65F6-759B-E6116169F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763040"/>
              </p:ext>
            </p:extLst>
          </p:nvPr>
        </p:nvGraphicFramePr>
        <p:xfrm>
          <a:off x="511313" y="1345831"/>
          <a:ext cx="11266555" cy="330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311">
                  <a:extLst>
                    <a:ext uri="{9D8B030D-6E8A-4147-A177-3AD203B41FA5}">
                      <a16:colId xmlns:a16="http://schemas.microsoft.com/office/drawing/2014/main" val="2570754042"/>
                    </a:ext>
                  </a:extLst>
                </a:gridCol>
                <a:gridCol w="2253311">
                  <a:extLst>
                    <a:ext uri="{9D8B030D-6E8A-4147-A177-3AD203B41FA5}">
                      <a16:colId xmlns:a16="http://schemas.microsoft.com/office/drawing/2014/main" val="3987475045"/>
                    </a:ext>
                  </a:extLst>
                </a:gridCol>
                <a:gridCol w="2237630">
                  <a:extLst>
                    <a:ext uri="{9D8B030D-6E8A-4147-A177-3AD203B41FA5}">
                      <a16:colId xmlns:a16="http://schemas.microsoft.com/office/drawing/2014/main" val="3172945063"/>
                    </a:ext>
                  </a:extLst>
                </a:gridCol>
                <a:gridCol w="2268992">
                  <a:extLst>
                    <a:ext uri="{9D8B030D-6E8A-4147-A177-3AD203B41FA5}">
                      <a16:colId xmlns:a16="http://schemas.microsoft.com/office/drawing/2014/main" val="152392325"/>
                    </a:ext>
                  </a:extLst>
                </a:gridCol>
                <a:gridCol w="2253311">
                  <a:extLst>
                    <a:ext uri="{9D8B030D-6E8A-4147-A177-3AD203B41FA5}">
                      <a16:colId xmlns:a16="http://schemas.microsoft.com/office/drawing/2014/main" val="1072159928"/>
                    </a:ext>
                  </a:extLst>
                </a:gridCol>
              </a:tblGrid>
              <a:tr h="5339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Lock in Amplifier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Charge Discharge Time 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 Bridge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197033"/>
                  </a:ext>
                </a:extLst>
              </a:tr>
              <a:tr h="533916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83715"/>
                  </a:ext>
                </a:extLst>
              </a:tr>
              <a:tr h="533916"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290595"/>
                  </a:ext>
                </a:extLst>
              </a:tr>
              <a:tr h="533916">
                <a:tc>
                  <a:txBody>
                    <a:bodyPr/>
                    <a:lstStyle/>
                    <a:p>
                      <a:r>
                        <a:rPr lang="en-US" dirty="0"/>
                        <a:t>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45151"/>
                  </a:ext>
                </a:extLst>
              </a:tr>
              <a:tr h="533916">
                <a:tc>
                  <a:txBody>
                    <a:bodyPr/>
                    <a:lstStyle/>
                    <a:p>
                      <a:r>
                        <a:rPr lang="en-US" dirty="0"/>
                        <a:t>Robustness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652828"/>
                  </a:ext>
                </a:extLst>
              </a:tr>
              <a:tr h="533916">
                <a:tc>
                  <a:txBody>
                    <a:bodyPr/>
                    <a:lstStyle/>
                    <a:p>
                      <a:r>
                        <a:rPr lang="en-US" dirty="0"/>
                        <a:t>Total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3284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C8B20F-C060-CF9E-715D-34FBE70A1074}"/>
              </a:ext>
            </a:extLst>
          </p:cNvPr>
          <p:cNvSpPr txBox="1"/>
          <p:nvPr/>
        </p:nvSpPr>
        <p:spPr>
          <a:xfrm>
            <a:off x="737118" y="5047861"/>
            <a:ext cx="1026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Accuracy &amp; Resolution</a:t>
            </a:r>
            <a:r>
              <a:rPr lang="en-US" dirty="0"/>
              <a:t> – Provides precise digital output with minimal noise.</a:t>
            </a:r>
          </a:p>
          <a:p>
            <a:r>
              <a:rPr lang="en-US" b="1" dirty="0"/>
              <a:t>Direct Digital Output</a:t>
            </a:r>
            <a:r>
              <a:rPr lang="en-US" dirty="0"/>
              <a:t> – Eliminates the need for complex analog processing.</a:t>
            </a:r>
          </a:p>
          <a:p>
            <a:r>
              <a:rPr lang="en-US" b="1" dirty="0"/>
              <a:t>High Speed</a:t>
            </a:r>
            <a:r>
              <a:rPr lang="en-US" dirty="0"/>
              <a:t> – Can perform rapid capacitance measurements.</a:t>
            </a:r>
          </a:p>
          <a:p>
            <a:r>
              <a:rPr lang="en-US" b="1" dirty="0"/>
              <a:t>Some CDCs Include Environmental Compensation</a:t>
            </a:r>
          </a:p>
        </p:txBody>
      </p:sp>
    </p:spTree>
    <p:extLst>
      <p:ext uri="{BB962C8B-B14F-4D97-AF65-F5344CB8AC3E}">
        <p14:creationId xmlns:p14="http://schemas.microsoft.com/office/powerpoint/2010/main" val="208858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EF4B3E-94A8-43DB-A27B-51182FFA1623}"/>
              </a:ext>
            </a:extLst>
          </p:cNvPr>
          <p:cNvSpPr/>
          <p:nvPr/>
        </p:nvSpPr>
        <p:spPr>
          <a:xfrm>
            <a:off x="8250553" y="1133055"/>
            <a:ext cx="3084198" cy="2324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FF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977036-1AB9-456F-79EA-D27140A32F69}"/>
              </a:ext>
            </a:extLst>
          </p:cNvPr>
          <p:cNvSpPr/>
          <p:nvPr/>
        </p:nvSpPr>
        <p:spPr>
          <a:xfrm>
            <a:off x="4695825" y="1133055"/>
            <a:ext cx="2943225" cy="2324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FF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B8C2AB-EC99-0173-942B-353B72F7A8DD}"/>
              </a:ext>
            </a:extLst>
          </p:cNvPr>
          <p:cNvSpPr/>
          <p:nvPr/>
        </p:nvSpPr>
        <p:spPr>
          <a:xfrm>
            <a:off x="804862" y="1123534"/>
            <a:ext cx="2943225" cy="2324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FF"/>
                </a:solidFill>
              </a:ln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21925-8B1B-EB64-FC25-750368A205CF}"/>
              </a:ext>
            </a:extLst>
          </p:cNvPr>
          <p:cNvSpPr txBox="1"/>
          <p:nvPr/>
        </p:nvSpPr>
        <p:spPr>
          <a:xfrm>
            <a:off x="857250" y="356116"/>
            <a:ext cx="3267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CDC Options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7734C-181F-758C-257D-19C3100D017E}"/>
              </a:ext>
            </a:extLst>
          </p:cNvPr>
          <p:cNvSpPr txBox="1"/>
          <p:nvPr/>
        </p:nvSpPr>
        <p:spPr>
          <a:xfrm>
            <a:off x="857250" y="1279446"/>
            <a:ext cx="2890837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Analog Devices – AD7156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capacitance : 0 pF up to 13 pF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up to 3 </a:t>
            </a:r>
            <a:r>
              <a:rPr lang="en-US" dirty="0" err="1"/>
              <a:t>fF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environmental compensation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DD412-BE10-6B17-712C-5F8464B87341}"/>
              </a:ext>
            </a:extLst>
          </p:cNvPr>
          <p:cNvSpPr txBox="1"/>
          <p:nvPr/>
        </p:nvSpPr>
        <p:spPr>
          <a:xfrm>
            <a:off x="4724400" y="1279443"/>
            <a:ext cx="2838450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Analog Devices – AD7156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capacitance : </a:t>
            </a:r>
            <a:r>
              <a:rPr lang="en-US" dirty="0">
                <a:sym typeface="Symbol" panose="05050102010706020507" pitchFamily="18" charset="2"/>
              </a:rPr>
              <a:t>4pF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Sensitivity : up to 4 </a:t>
            </a:r>
            <a:r>
              <a:rPr lang="en-US" dirty="0" err="1"/>
              <a:t>fF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Sensor on Chip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EF8541-B875-C4CA-F28D-86E606049C40}"/>
              </a:ext>
            </a:extLst>
          </p:cNvPr>
          <p:cNvSpPr txBox="1"/>
          <p:nvPr/>
        </p:nvSpPr>
        <p:spPr>
          <a:xfrm>
            <a:off x="8321039" y="1148831"/>
            <a:ext cx="2943225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Texas Instruments– FDC1004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capacitance : ±15pF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Measurement resolution: 0.5fF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Programmable output rates: 100/200/400 S/s</a:t>
            </a:r>
          </a:p>
        </p:txBody>
      </p:sp>
      <p:pic>
        <p:nvPicPr>
          <p:cNvPr id="12" name="Picture 11" descr="A diagram of a microcontroller&#10;&#10;Description automatically generated">
            <a:extLst>
              <a:ext uri="{FF2B5EF4-FFF2-40B4-BE49-F238E27FC236}">
                <a16:creationId xmlns:a16="http://schemas.microsoft.com/office/drawing/2014/main" id="{D8DB7715-640E-3C05-C637-A42ECF639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35" y="3844864"/>
            <a:ext cx="3810953" cy="2339872"/>
          </a:xfrm>
          <a:prstGeom prst="rect">
            <a:avLst/>
          </a:prstGeom>
        </p:spPr>
      </p:pic>
      <p:pic>
        <p:nvPicPr>
          <p:cNvPr id="14" name="Picture 13" descr="A diagram of a computer&#10;&#10;Description automatically generated">
            <a:extLst>
              <a:ext uri="{FF2B5EF4-FFF2-40B4-BE49-F238E27FC236}">
                <a16:creationId xmlns:a16="http://schemas.microsoft.com/office/drawing/2014/main" id="{FEA9F78B-F8CB-4F50-4C3D-2FEFE446E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05" y="3922938"/>
            <a:ext cx="6263645" cy="20313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BDF2BF-E974-ADA7-2B85-D25E40B84C81}"/>
              </a:ext>
            </a:extLst>
          </p:cNvPr>
          <p:cNvSpPr txBox="1"/>
          <p:nvPr/>
        </p:nvSpPr>
        <p:spPr>
          <a:xfrm>
            <a:off x="4350540" y="6212634"/>
            <a:ext cx="390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Capacitor Plate Integration Example</a:t>
            </a:r>
          </a:p>
        </p:txBody>
      </p:sp>
    </p:spTree>
    <p:extLst>
      <p:ext uri="{BB962C8B-B14F-4D97-AF65-F5344CB8AC3E}">
        <p14:creationId xmlns:p14="http://schemas.microsoft.com/office/powerpoint/2010/main" val="87798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AF56C5-13BB-3545-961F-44B86DA9098E}"/>
              </a:ext>
            </a:extLst>
          </p:cNvPr>
          <p:cNvSpPr txBox="1"/>
          <p:nvPr/>
        </p:nvSpPr>
        <p:spPr>
          <a:xfrm>
            <a:off x="438151" y="542925"/>
            <a:ext cx="65151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User Needs and Requirements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Light 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Accuracy and Precision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Structural Rigidity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Ease of Setup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Stability over time and Environmental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718A5B-995D-8F11-2593-BB5B71F51EC8}"/>
              </a:ext>
            </a:extLst>
          </p:cNvPr>
          <p:cNvSpPr txBox="1"/>
          <p:nvPr/>
        </p:nvSpPr>
        <p:spPr>
          <a:xfrm>
            <a:off x="8096250" y="628650"/>
            <a:ext cx="383857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</a:rPr>
              <a:t>Shareholders</a:t>
            </a:r>
          </a:p>
          <a:p>
            <a:endParaRPr lang="en-US" sz="3200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Users ( Engineers)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Business Owners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Maintenance Technicians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Regulatory Bodies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84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FD404A4-4794-DFCE-D388-966BCB9E509A}"/>
              </a:ext>
            </a:extLst>
          </p:cNvPr>
          <p:cNvSpPr/>
          <p:nvPr/>
        </p:nvSpPr>
        <p:spPr>
          <a:xfrm>
            <a:off x="3516524" y="306809"/>
            <a:ext cx="4522576" cy="86399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C0E05-4EA4-F8AC-4C2D-FBF77C17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4624" y="96589"/>
            <a:ext cx="4916066" cy="1325563"/>
          </a:xfrm>
        </p:spPr>
        <p:txBody>
          <a:bodyPr/>
          <a:lstStyle/>
          <a:p>
            <a:r>
              <a:rPr lang="en-US" b="1" dirty="0"/>
              <a:t>Conceptual Design </a:t>
            </a:r>
          </a:p>
        </p:txBody>
      </p:sp>
      <p:pic>
        <p:nvPicPr>
          <p:cNvPr id="17" name="Picture 16" descr="A drawing of a toilet&#10;&#10;Description automatically generated">
            <a:extLst>
              <a:ext uri="{FF2B5EF4-FFF2-40B4-BE49-F238E27FC236}">
                <a16:creationId xmlns:a16="http://schemas.microsoft.com/office/drawing/2014/main" id="{DF672A84-20B6-7E4A-917A-9ABC9DC369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5" r="8236"/>
          <a:stretch/>
        </p:blipFill>
        <p:spPr>
          <a:xfrm rot="10800000">
            <a:off x="1137243" y="1422151"/>
            <a:ext cx="4430120" cy="4023759"/>
          </a:xfrm>
          <a:prstGeom prst="rect">
            <a:avLst/>
          </a:prstGeom>
        </p:spPr>
      </p:pic>
      <p:pic>
        <p:nvPicPr>
          <p:cNvPr id="19" name="Picture 18" descr="A drawing of a box&#10;&#10;Description automatically generated">
            <a:extLst>
              <a:ext uri="{FF2B5EF4-FFF2-40B4-BE49-F238E27FC236}">
                <a16:creationId xmlns:a16="http://schemas.microsoft.com/office/drawing/2014/main" id="{9E322935-4614-D46F-E191-687DE91D9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2" r="12795" b="12083"/>
          <a:stretch/>
        </p:blipFill>
        <p:spPr>
          <a:xfrm rot="10800000">
            <a:off x="5907929" y="1422151"/>
            <a:ext cx="4430120" cy="39802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5C248E-F639-08BF-79B6-8D74559E3588}"/>
              </a:ext>
            </a:extLst>
          </p:cNvPr>
          <p:cNvSpPr txBox="1"/>
          <p:nvPr/>
        </p:nvSpPr>
        <p:spPr>
          <a:xfrm>
            <a:off x="7462983" y="5849656"/>
            <a:ext cx="201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Isometric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EA3941-C46C-F620-34EA-9B470BED90C6}"/>
              </a:ext>
            </a:extLst>
          </p:cNvPr>
          <p:cNvSpPr txBox="1"/>
          <p:nvPr/>
        </p:nvSpPr>
        <p:spPr>
          <a:xfrm>
            <a:off x="2713604" y="5849656"/>
            <a:ext cx="123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View</a:t>
            </a:r>
          </a:p>
        </p:txBody>
      </p:sp>
    </p:spTree>
    <p:extLst>
      <p:ext uri="{BB962C8B-B14F-4D97-AF65-F5344CB8AC3E}">
        <p14:creationId xmlns:p14="http://schemas.microsoft.com/office/powerpoint/2010/main" val="1711673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D18AE7-DF87-F638-E8DE-8CF6AE5813B0}"/>
              </a:ext>
            </a:extLst>
          </p:cNvPr>
          <p:cNvSpPr txBox="1"/>
          <p:nvPr/>
        </p:nvSpPr>
        <p:spPr>
          <a:xfrm>
            <a:off x="718456" y="360755"/>
            <a:ext cx="5980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Individual Enclosure Designs</a:t>
            </a:r>
          </a:p>
        </p:txBody>
      </p:sp>
      <p:pic>
        <p:nvPicPr>
          <p:cNvPr id="4" name="Picture 3" descr="A drawing of a camera&#10;&#10;Description automatically generated">
            <a:extLst>
              <a:ext uri="{FF2B5EF4-FFF2-40B4-BE49-F238E27FC236}">
                <a16:creationId xmlns:a16="http://schemas.microsoft.com/office/drawing/2014/main" id="{D75E91A6-103D-8EB0-FCE4-135E0B676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8" y="1203649"/>
            <a:ext cx="2365310" cy="2473002"/>
          </a:xfrm>
          <a:prstGeom prst="rect">
            <a:avLst/>
          </a:prstGeom>
        </p:spPr>
      </p:pic>
      <p:pic>
        <p:nvPicPr>
          <p:cNvPr id="6" name="Picture 5" descr="A drawing of a machine&#10;&#10;Description automatically generated">
            <a:extLst>
              <a:ext uri="{FF2B5EF4-FFF2-40B4-BE49-F238E27FC236}">
                <a16:creationId xmlns:a16="http://schemas.microsoft.com/office/drawing/2014/main" id="{96377696-94FA-665C-EB02-705F0D608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31" y="1203649"/>
            <a:ext cx="2164556" cy="2473002"/>
          </a:xfrm>
          <a:prstGeom prst="rect">
            <a:avLst/>
          </a:prstGeom>
        </p:spPr>
      </p:pic>
      <p:pic>
        <p:nvPicPr>
          <p:cNvPr id="8" name="Picture 7" descr="A paper with drawings on it&#10;&#10;Description automatically generated">
            <a:extLst>
              <a:ext uri="{FF2B5EF4-FFF2-40B4-BE49-F238E27FC236}">
                <a16:creationId xmlns:a16="http://schemas.microsoft.com/office/drawing/2014/main" id="{53B89F0C-5618-CA89-6CDC-820C16EE0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06" y="1045223"/>
            <a:ext cx="2314575" cy="2631428"/>
          </a:xfrm>
          <a:prstGeom prst="rect">
            <a:avLst/>
          </a:prstGeom>
        </p:spPr>
      </p:pic>
      <p:pic>
        <p:nvPicPr>
          <p:cNvPr id="10" name="Picture 9" descr="A drawing of a box&#10;&#10;Description automatically generated">
            <a:extLst>
              <a:ext uri="{FF2B5EF4-FFF2-40B4-BE49-F238E27FC236}">
                <a16:creationId xmlns:a16="http://schemas.microsoft.com/office/drawing/2014/main" id="{B96A6059-5F91-EBB4-9DBD-71CA4BE06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651" y="1134422"/>
            <a:ext cx="2192421" cy="2700655"/>
          </a:xfrm>
          <a:prstGeom prst="rect">
            <a:avLst/>
          </a:prstGeom>
        </p:spPr>
      </p:pic>
      <p:pic>
        <p:nvPicPr>
          <p:cNvPr id="12" name="Picture 11" descr="A drawing of a machine&#10;&#10;Description automatically generated">
            <a:extLst>
              <a:ext uri="{FF2B5EF4-FFF2-40B4-BE49-F238E27FC236}">
                <a16:creationId xmlns:a16="http://schemas.microsoft.com/office/drawing/2014/main" id="{0D39B2EB-A20A-997F-A53D-C4FA2A1D6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03" y="3934770"/>
            <a:ext cx="1983922" cy="2645230"/>
          </a:xfrm>
          <a:prstGeom prst="rect">
            <a:avLst/>
          </a:prstGeom>
        </p:spPr>
      </p:pic>
      <p:pic>
        <p:nvPicPr>
          <p:cNvPr id="14" name="Picture 13" descr="A drawing of a cube&#10;&#10;Description automatically generated">
            <a:extLst>
              <a:ext uri="{FF2B5EF4-FFF2-40B4-BE49-F238E27FC236}">
                <a16:creationId xmlns:a16="http://schemas.microsoft.com/office/drawing/2014/main" id="{05ED3801-B134-61B8-93B5-645AC11BB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467" y="4016578"/>
            <a:ext cx="2164556" cy="2675167"/>
          </a:xfrm>
          <a:prstGeom prst="rect">
            <a:avLst/>
          </a:prstGeom>
        </p:spPr>
      </p:pic>
      <p:pic>
        <p:nvPicPr>
          <p:cNvPr id="16" name="Picture 15" descr="A drawing of a machine&#10;&#10;Description automatically generated">
            <a:extLst>
              <a:ext uri="{FF2B5EF4-FFF2-40B4-BE49-F238E27FC236}">
                <a16:creationId xmlns:a16="http://schemas.microsoft.com/office/drawing/2014/main" id="{9D35C727-EA29-48D9-C4A9-3EE202D7BA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180" y="4259523"/>
            <a:ext cx="4233181" cy="19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51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BB941E-5A01-3632-383C-1092F401A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271" y="1132533"/>
            <a:ext cx="9145276" cy="5144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6281C9-51BE-192E-C80D-25DFE374EDC7}"/>
              </a:ext>
            </a:extLst>
          </p:cNvPr>
          <p:cNvSpPr txBox="1"/>
          <p:nvPr/>
        </p:nvSpPr>
        <p:spPr>
          <a:xfrm>
            <a:off x="1600200" y="485999"/>
            <a:ext cx="747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Conceptual Design Evaluation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7064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EEC47-3593-149A-7695-1BFC09E88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3389" y="417638"/>
            <a:ext cx="5511282" cy="92538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Enclosure Design</a:t>
            </a:r>
          </a:p>
        </p:txBody>
      </p:sp>
      <p:pic>
        <p:nvPicPr>
          <p:cNvPr id="5" name="Picture 4" descr="A grey object with a hole&#10;&#10;Description automatically generated">
            <a:extLst>
              <a:ext uri="{FF2B5EF4-FFF2-40B4-BE49-F238E27FC236}">
                <a16:creationId xmlns:a16="http://schemas.microsoft.com/office/drawing/2014/main" id="{FB0117DC-766A-D5C3-32BA-544396EA6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19" y="1858214"/>
            <a:ext cx="3425062" cy="3141569"/>
          </a:xfrm>
          <a:prstGeom prst="rect">
            <a:avLst/>
          </a:prstGeom>
        </p:spPr>
      </p:pic>
      <p:pic>
        <p:nvPicPr>
          <p:cNvPr id="7" name="Picture 6" descr="A grey object with a white background&#10;&#10;Description automatically generated">
            <a:extLst>
              <a:ext uri="{FF2B5EF4-FFF2-40B4-BE49-F238E27FC236}">
                <a16:creationId xmlns:a16="http://schemas.microsoft.com/office/drawing/2014/main" id="{0BD969F8-628C-7F0E-7A02-BA91825F5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" r="14750" b="8450"/>
          <a:stretch/>
        </p:blipFill>
        <p:spPr>
          <a:xfrm>
            <a:off x="4432040" y="1858214"/>
            <a:ext cx="4282751" cy="3141569"/>
          </a:xfrm>
          <a:prstGeom prst="rect">
            <a:avLst/>
          </a:prstGeom>
        </p:spPr>
      </p:pic>
      <p:pic>
        <p:nvPicPr>
          <p:cNvPr id="9" name="Picture 8" descr="A grey object with a hole in the middle&#10;&#10;Description automatically generated">
            <a:extLst>
              <a:ext uri="{FF2B5EF4-FFF2-40B4-BE49-F238E27FC236}">
                <a16:creationId xmlns:a16="http://schemas.microsoft.com/office/drawing/2014/main" id="{3C5ECD88-321C-AFC8-149F-C6D37AB35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50" y="1858213"/>
            <a:ext cx="2904490" cy="3141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C4BCBC-6DAE-B00B-9B3D-07C13AB927C9}"/>
              </a:ext>
            </a:extLst>
          </p:cNvPr>
          <p:cNvSpPr txBox="1"/>
          <p:nvPr/>
        </p:nvSpPr>
        <p:spPr>
          <a:xfrm>
            <a:off x="5972175" y="5509051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C6F923-2915-2ACF-F1B0-B25A1D47A700}"/>
              </a:ext>
            </a:extLst>
          </p:cNvPr>
          <p:cNvSpPr txBox="1"/>
          <p:nvPr/>
        </p:nvSpPr>
        <p:spPr>
          <a:xfrm>
            <a:off x="1428750" y="5514975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Isometric 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32D58-37D1-A079-B0CA-FC30BD0357B4}"/>
              </a:ext>
            </a:extLst>
          </p:cNvPr>
          <p:cNvSpPr txBox="1"/>
          <p:nvPr/>
        </p:nvSpPr>
        <p:spPr>
          <a:xfrm>
            <a:off x="9553575" y="5509051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 View</a:t>
            </a:r>
          </a:p>
        </p:txBody>
      </p:sp>
    </p:spTree>
    <p:extLst>
      <p:ext uri="{BB962C8B-B14F-4D97-AF65-F5344CB8AC3E}">
        <p14:creationId xmlns:p14="http://schemas.microsoft.com/office/powerpoint/2010/main" val="27154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>
            <a:extLst>
              <a:ext uri="{FF2B5EF4-FFF2-40B4-BE49-F238E27FC236}">
                <a16:creationId xmlns:a16="http://schemas.microsoft.com/office/drawing/2014/main" id="{8BE46029-70D6-0C66-9ED1-9319A5AF4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2739" y="419695"/>
            <a:ext cx="5286521" cy="558646"/>
          </a:xfrm>
          <a:ln w="19050"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Individual Block Diagrams</a:t>
            </a:r>
          </a:p>
        </p:txBody>
      </p:sp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C27DF77-CAE5-F563-505F-06ED4BC05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46" y="1630212"/>
            <a:ext cx="2156275" cy="2174439"/>
          </a:xfrm>
          <a:prstGeom prst="rect">
            <a:avLst/>
          </a:prstGeom>
        </p:spPr>
      </p:pic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C296B9C2-4E21-C6C9-8912-858DA647D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29" y="1630211"/>
            <a:ext cx="2801278" cy="2174439"/>
          </a:xfrm>
          <a:prstGeom prst="rect">
            <a:avLst/>
          </a:prstGeom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28098E0C-AD0C-EE0C-3F51-D1226EB45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79" y="1630212"/>
            <a:ext cx="2156275" cy="2197559"/>
          </a:xfrm>
          <a:prstGeom prst="rect">
            <a:avLst/>
          </a:prstGeom>
        </p:spPr>
      </p:pic>
      <p:pic>
        <p:nvPicPr>
          <p:cNvPr id="9" name="Picture 8" descr="A diagram of a system&#10;&#10;Description automatically generated with medium confidence">
            <a:extLst>
              <a:ext uri="{FF2B5EF4-FFF2-40B4-BE49-F238E27FC236}">
                <a16:creationId xmlns:a16="http://schemas.microsoft.com/office/drawing/2014/main" id="{CA58E6D7-8F50-4F40-6EB9-2F269F808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41" y="4387164"/>
            <a:ext cx="3081996" cy="1422716"/>
          </a:xfrm>
          <a:prstGeom prst="rect">
            <a:avLst/>
          </a:prstGeom>
        </p:spPr>
      </p:pic>
      <p:pic>
        <p:nvPicPr>
          <p:cNvPr id="11" name="Picture 10" descr="A diagram of a circuit diagram&#10;&#10;Description automatically generated">
            <a:extLst>
              <a:ext uri="{FF2B5EF4-FFF2-40B4-BE49-F238E27FC236}">
                <a16:creationId xmlns:a16="http://schemas.microsoft.com/office/drawing/2014/main" id="{A1551C67-F43B-7F8C-B8B6-0DD934EDF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128" y="4255973"/>
            <a:ext cx="4045989" cy="16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6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499984-83E8-94E7-2DF5-3ED8F54E1A96}"/>
              </a:ext>
            </a:extLst>
          </p:cNvPr>
          <p:cNvSpPr/>
          <p:nvPr/>
        </p:nvSpPr>
        <p:spPr>
          <a:xfrm>
            <a:off x="3010293" y="1106226"/>
            <a:ext cx="6171414" cy="5485516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ECB81-FFC5-79B6-A896-A21891DD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352" y="168072"/>
            <a:ext cx="3413289" cy="839968"/>
          </a:xfrm>
          <a:ln w="28575">
            <a:solidFill>
              <a:srgbClr val="0070C0"/>
            </a:solidFill>
          </a:ln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</a:rPr>
              <a:t>Final Block Diagram</a:t>
            </a:r>
          </a:p>
        </p:txBody>
      </p:sp>
      <p:pic>
        <p:nvPicPr>
          <p:cNvPr id="5" name="Picture 4" descr="A paper with writing on it&#10;&#10;Description automatically generated">
            <a:extLst>
              <a:ext uri="{FF2B5EF4-FFF2-40B4-BE49-F238E27FC236}">
                <a16:creationId xmlns:a16="http://schemas.microsoft.com/office/drawing/2014/main" id="{A137C0B7-EDD0-FA7D-9967-97303E2103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1" r="9635" b="12743"/>
          <a:stretch/>
        </p:blipFill>
        <p:spPr>
          <a:xfrm rot="16200000">
            <a:off x="3447822" y="885364"/>
            <a:ext cx="5296351" cy="592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43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B0CB-5CCD-C669-96E5-53D45E1D9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243" y="546619"/>
            <a:ext cx="6279502" cy="664126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accent1">
                    <a:lumMod val="75000"/>
                  </a:schemeClr>
                </a:solidFill>
              </a:rPr>
              <a:t>Internal Mechanism Concept</a:t>
            </a:r>
          </a:p>
        </p:txBody>
      </p:sp>
      <p:pic>
        <p:nvPicPr>
          <p:cNvPr id="5" name="Picture 4" descr="A diagram of a metal plate&#10;&#10;Description automatically generated">
            <a:extLst>
              <a:ext uri="{FF2B5EF4-FFF2-40B4-BE49-F238E27FC236}">
                <a16:creationId xmlns:a16="http://schemas.microsoft.com/office/drawing/2014/main" id="{43109C34-BB77-5929-E5EF-9C21EF987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43" y="1400661"/>
            <a:ext cx="5938824" cy="5089572"/>
          </a:xfrm>
          <a:prstGeom prst="rect">
            <a:avLst/>
          </a:prstGeom>
        </p:spPr>
      </p:pic>
      <p:pic>
        <p:nvPicPr>
          <p:cNvPr id="7" name="Picture 6" descr="Several different types of mechanical parts&#10;&#10;Description automatically generated with medium confidence">
            <a:extLst>
              <a:ext uri="{FF2B5EF4-FFF2-40B4-BE49-F238E27FC236}">
                <a16:creationId xmlns:a16="http://schemas.microsoft.com/office/drawing/2014/main" id="{24693284-21A2-61E0-6110-03E23BDDC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45" y="1531290"/>
            <a:ext cx="4458350" cy="1815166"/>
          </a:xfrm>
          <a:prstGeom prst="rect">
            <a:avLst/>
          </a:prstGeom>
        </p:spPr>
      </p:pic>
      <p:pic>
        <p:nvPicPr>
          <p:cNvPr id="4" name="Picture 3" descr="A diagram of a gear&#10;&#10;Description automatically generated">
            <a:extLst>
              <a:ext uri="{FF2B5EF4-FFF2-40B4-BE49-F238E27FC236}">
                <a16:creationId xmlns:a16="http://schemas.microsoft.com/office/drawing/2014/main" id="{E8B4069C-96A2-1970-FF12-C5B94225D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9309" y="2279585"/>
            <a:ext cx="1675221" cy="4139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3C89FC-495F-D8A7-5751-CCACEA4B6E63}"/>
              </a:ext>
            </a:extLst>
          </p:cNvPr>
          <p:cNvSpPr txBox="1"/>
          <p:nvPr/>
        </p:nvSpPr>
        <p:spPr>
          <a:xfrm>
            <a:off x="8705461" y="5682342"/>
            <a:ext cx="152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Disks</a:t>
            </a:r>
          </a:p>
        </p:txBody>
      </p:sp>
    </p:spTree>
    <p:extLst>
      <p:ext uri="{BB962C8B-B14F-4D97-AF65-F5344CB8AC3E}">
        <p14:creationId xmlns:p14="http://schemas.microsoft.com/office/powerpoint/2010/main" val="201106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497</Words>
  <Application>Microsoft Office PowerPoint</Application>
  <PresentationFormat>Widescreen</PresentationFormat>
  <Paragraphs>163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ADLaM Display</vt:lpstr>
      <vt:lpstr>Arial</vt:lpstr>
      <vt:lpstr>Calibri</vt:lpstr>
      <vt:lpstr>Calibri Light</vt:lpstr>
      <vt:lpstr>Office Theme</vt:lpstr>
      <vt:lpstr>Capacitive Torque Sensor</vt:lpstr>
      <vt:lpstr>PowerPoint Presentation</vt:lpstr>
      <vt:lpstr>Conceptual Design </vt:lpstr>
      <vt:lpstr>PowerPoint Presentation</vt:lpstr>
      <vt:lpstr>PowerPoint Presentation</vt:lpstr>
      <vt:lpstr>Enclosure Design</vt:lpstr>
      <vt:lpstr>Individual Block Diagrams</vt:lpstr>
      <vt:lpstr>Final Block Diagram</vt:lpstr>
      <vt:lpstr>Internal Mechanism Concept</vt:lpstr>
      <vt:lpstr>Material Selection Analysis using Ansys</vt:lpstr>
      <vt:lpstr>Dielectric Material Evaluation</vt:lpstr>
      <vt:lpstr>PowerPoint Presentation</vt:lpstr>
      <vt:lpstr>Capacitive Measuring Techniques</vt:lpstr>
      <vt:lpstr>Capacitor Measurement Techniques Evaluation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Capacitive Torque Sensor</dc:title>
  <dc:creator>sayuru</dc:creator>
  <cp:lastModifiedBy>sayuru</cp:lastModifiedBy>
  <cp:revision>1</cp:revision>
  <dcterms:created xsi:type="dcterms:W3CDTF">2025-04-02T03:01:17Z</dcterms:created>
  <dcterms:modified xsi:type="dcterms:W3CDTF">2025-04-03T08:49:17Z</dcterms:modified>
</cp:coreProperties>
</file>